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6" autoAdjust="0"/>
    <p:restoredTop sz="94660"/>
  </p:normalViewPr>
  <p:slideViewPr>
    <p:cSldViewPr snapToGrid="0" showGuides="1">
      <p:cViewPr varScale="1">
        <p:scale>
          <a:sx n="114" d="100"/>
          <a:sy n="114" d="100"/>
        </p:scale>
        <p:origin x="332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F0D8CC7-8150-497D-9F27-3F61AE3425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1381FEFC-4839-4764-83F2-F6DA1FF40D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1B6B687-DF5F-4033-B7E3-B58EF9C820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9046A-1C5A-4AC8-80D9-E8B61A3F2260}" type="datetimeFigureOut">
              <a:rPr lang="pl-PL" smtClean="0"/>
              <a:t>17.08.2018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BB11B028-BAE3-4DA2-9509-E5B544C815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72B87438-ABA2-48E4-BD3E-E3F32FFC3E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23C26-F818-481A-B18F-9DE488B1B28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67663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754A29F-88C8-44FD-B370-7A64D7B270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CBAE71F8-438C-4E16-92AA-9E9D0CFB78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2A1F9F44-30A6-4071-AE36-510A1F749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9046A-1C5A-4AC8-80D9-E8B61A3F2260}" type="datetimeFigureOut">
              <a:rPr lang="pl-PL" smtClean="0"/>
              <a:t>17.08.2018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002C4AAC-8FA0-489C-852D-BB056FA99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8392252-DE72-46A5-B1D4-004A635500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23C26-F818-481A-B18F-9DE488B1B28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30297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FD95516C-E451-450D-8F3C-7F98F00081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01916E98-C900-4F7B-AF93-2C0FFCCEC3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E8DDF282-B151-477C-B2F6-0A09AADF4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9046A-1C5A-4AC8-80D9-E8B61A3F2260}" type="datetimeFigureOut">
              <a:rPr lang="pl-PL" smtClean="0"/>
              <a:t>17.08.2018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1B8F7057-D3C6-446F-8FD5-B5B962DC62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3BB8ABB-8921-47F3-B934-521BE309E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23C26-F818-481A-B18F-9DE488B1B28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52042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89FB5F3-70D3-4AF0-8CA1-E5DDACF5F8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3C68CB3-96F2-4414-9CA0-C9701DBB46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7F6DD8FB-C270-434A-9E05-12307A6413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9046A-1C5A-4AC8-80D9-E8B61A3F2260}" type="datetimeFigureOut">
              <a:rPr lang="pl-PL" smtClean="0"/>
              <a:t>17.08.2018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CBC067A1-2110-4068-8162-9A568B13C0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918A9E6-D2D9-4F05-A510-55D80CAA2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23C26-F818-481A-B18F-9DE488B1B28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95869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D273051-1F22-4B76-9C41-56312B7B47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FF3AA254-92A2-41AE-8E96-2C8A3766DC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F77DEB6C-2B7A-4747-92A3-08A4626EA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9046A-1C5A-4AC8-80D9-E8B61A3F2260}" type="datetimeFigureOut">
              <a:rPr lang="pl-PL" smtClean="0"/>
              <a:t>17.08.2018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FCF0DE7-CB11-48A2-9AA8-8F7520529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05D1FEB1-708A-4F8B-A253-61B9B2BB3B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23C26-F818-481A-B18F-9DE488B1B28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22928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3DC6335-DB64-4344-8299-CDD033973C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DB65FDA-D97F-4A3A-B0F0-6F17A799E5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4A08B6BC-EE94-47D8-9135-A369B6CED0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46CCD6F7-9FC9-406D-8C1A-C01ECC331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9046A-1C5A-4AC8-80D9-E8B61A3F2260}" type="datetimeFigureOut">
              <a:rPr lang="pl-PL" smtClean="0"/>
              <a:t>17.08.2018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EF5F6A96-88D9-4409-A8E4-6469B45DF2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526EB7FE-B14A-4738-B726-21BF2FDB24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23C26-F818-481A-B18F-9DE488B1B28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22568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7526C54-62C8-4F64-AB91-E0AF05DCA7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6AC02EC7-4961-49BD-9093-34094DE506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3B083112-008A-4490-B38F-587882F3B5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33C3080A-AC19-4CD3-8179-0CF3C9F14A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327053FF-C683-478E-A249-088C67EADB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9B560966-A4AC-40F6-80E9-37DC99C286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9046A-1C5A-4AC8-80D9-E8B61A3F2260}" type="datetimeFigureOut">
              <a:rPr lang="pl-PL" smtClean="0"/>
              <a:t>17.08.2018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93FFCA02-B4A6-42EC-8439-95C3F159AD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E453C779-AB50-45B0-8FAD-47615014F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23C26-F818-481A-B18F-9DE488B1B28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19395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CF613E8-7DD9-4FBC-9581-2CDCDD1F89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C9CEFC3C-440F-4AA3-B274-E56EB337FA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9046A-1C5A-4AC8-80D9-E8B61A3F2260}" type="datetimeFigureOut">
              <a:rPr lang="pl-PL" smtClean="0"/>
              <a:t>17.08.2018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239D2526-7F25-4DB7-9D9C-39D5F14856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E7405B67-7D2B-43AE-95D5-12ED8A784E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23C26-F818-481A-B18F-9DE488B1B28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95191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E25C4FAF-339D-43D5-8C47-B83112B5C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9046A-1C5A-4AC8-80D9-E8B61A3F2260}" type="datetimeFigureOut">
              <a:rPr lang="pl-PL" smtClean="0"/>
              <a:t>17.08.2018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CB1E2AC9-ADF3-4601-B6AE-12183353B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0ECC7974-A193-4A8F-84B5-A90E1884E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23C26-F818-481A-B18F-9DE488B1B28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97636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B5D4246-F13D-4DA1-BC8E-394DCC660C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B8FF855-02F3-4A19-B6C3-E46E25EA9D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5473789B-5F23-4A41-98F5-69B28BB43F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E7849414-CB02-4C10-8910-3DBC92B2CD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9046A-1C5A-4AC8-80D9-E8B61A3F2260}" type="datetimeFigureOut">
              <a:rPr lang="pl-PL" smtClean="0"/>
              <a:t>17.08.2018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962F74F0-D0D7-412F-AE40-292FB743A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AD1F4924-6B73-4E8D-BAE5-B73D92C188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23C26-F818-481A-B18F-9DE488B1B28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84229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2150199-13C3-49E4-AA8C-F74D1015F3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BC43069B-5915-4379-98C3-2E42442635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FE6CAD29-9C01-4EF8-A39F-50CC7EF17E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4E572B6D-4FFC-40E4-8921-161C25941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9046A-1C5A-4AC8-80D9-E8B61A3F2260}" type="datetimeFigureOut">
              <a:rPr lang="pl-PL" smtClean="0"/>
              <a:t>17.08.2018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D28CA916-2921-48A6-B6D3-B19C792AA6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881CC99D-4CC3-4780-BD62-DC31E14283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23C26-F818-481A-B18F-9DE488B1B28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13858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E4A5EF19-9509-4DC3-B35C-4D119D87A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BC29448F-C244-4278-8368-3834A06CB3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E6689D2D-2B18-427B-978F-5603D031D5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19046A-1C5A-4AC8-80D9-E8B61A3F2260}" type="datetimeFigureOut">
              <a:rPr lang="pl-PL" smtClean="0"/>
              <a:t>17.08.2018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3C2FAC31-DF34-4662-A45E-98D75C358C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07F59F55-1DD1-4290-A941-ACA4D43E70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F23C26-F818-481A-B18F-9DE488B1B28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47634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>
            <a:extLst>
              <a:ext uri="{FF2B5EF4-FFF2-40B4-BE49-F238E27FC236}">
                <a16:creationId xmlns:a16="http://schemas.microsoft.com/office/drawing/2014/main" id="{2EFF376C-4E42-4F2C-85AC-45C6EE29A7E7}"/>
              </a:ext>
            </a:extLst>
          </p:cNvPr>
          <p:cNvSpPr/>
          <p:nvPr/>
        </p:nvSpPr>
        <p:spPr>
          <a:xfrm>
            <a:off x="662568" y="1204332"/>
            <a:ext cx="1745166" cy="8530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OPEN</a:t>
            </a:r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9B257934-A501-47D0-94F0-2EDF96CB63A4}"/>
              </a:ext>
            </a:extLst>
          </p:cNvPr>
          <p:cNvSpPr/>
          <p:nvPr/>
        </p:nvSpPr>
        <p:spPr>
          <a:xfrm>
            <a:off x="3419707" y="1204332"/>
            <a:ext cx="1745166" cy="8530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IN PROGRESS</a:t>
            </a:r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3AF6A199-0E0D-45A5-B286-EECF2AAFD6C6}"/>
              </a:ext>
            </a:extLst>
          </p:cNvPr>
          <p:cNvSpPr/>
          <p:nvPr/>
        </p:nvSpPr>
        <p:spPr>
          <a:xfrm>
            <a:off x="6176846" y="1168091"/>
            <a:ext cx="1745166" cy="8530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AWAITING ACCEPTANCE</a:t>
            </a:r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B0814A98-CA48-4022-878C-823CA8CD0E59}"/>
              </a:ext>
            </a:extLst>
          </p:cNvPr>
          <p:cNvSpPr/>
          <p:nvPr/>
        </p:nvSpPr>
        <p:spPr>
          <a:xfrm>
            <a:off x="8933985" y="1161585"/>
            <a:ext cx="1745166" cy="8530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CLOSED</a:t>
            </a:r>
          </a:p>
        </p:txBody>
      </p:sp>
      <p:sp>
        <p:nvSpPr>
          <p:cNvPr id="8" name="Strzałka: w prawo 7">
            <a:extLst>
              <a:ext uri="{FF2B5EF4-FFF2-40B4-BE49-F238E27FC236}">
                <a16:creationId xmlns:a16="http://schemas.microsoft.com/office/drawing/2014/main" id="{5DE5581D-5935-43CF-9545-D6498896B6CF}"/>
              </a:ext>
            </a:extLst>
          </p:cNvPr>
          <p:cNvSpPr/>
          <p:nvPr/>
        </p:nvSpPr>
        <p:spPr>
          <a:xfrm>
            <a:off x="2681868" y="1360449"/>
            <a:ext cx="551986" cy="54641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Strzałka: w prawo 8">
            <a:extLst>
              <a:ext uri="{FF2B5EF4-FFF2-40B4-BE49-F238E27FC236}">
                <a16:creationId xmlns:a16="http://schemas.microsoft.com/office/drawing/2014/main" id="{3EE17B0F-AA41-4A44-A47F-276E7D64EF1E}"/>
              </a:ext>
            </a:extLst>
          </p:cNvPr>
          <p:cNvSpPr/>
          <p:nvPr/>
        </p:nvSpPr>
        <p:spPr>
          <a:xfrm>
            <a:off x="5394866" y="1360449"/>
            <a:ext cx="551986" cy="54641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Strzałka: w prawo 9">
            <a:extLst>
              <a:ext uri="{FF2B5EF4-FFF2-40B4-BE49-F238E27FC236}">
                <a16:creationId xmlns:a16="http://schemas.microsoft.com/office/drawing/2014/main" id="{63B74B31-CE7F-4A9B-89ED-C4C7C3098E50}"/>
              </a:ext>
            </a:extLst>
          </p:cNvPr>
          <p:cNvSpPr/>
          <p:nvPr/>
        </p:nvSpPr>
        <p:spPr>
          <a:xfrm>
            <a:off x="8152005" y="1314914"/>
            <a:ext cx="551986" cy="54641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1F90890A-1971-4F99-9544-8FDCBAA62356}"/>
              </a:ext>
            </a:extLst>
          </p:cNvPr>
          <p:cNvSpPr/>
          <p:nvPr/>
        </p:nvSpPr>
        <p:spPr>
          <a:xfrm>
            <a:off x="662568" y="3947533"/>
            <a:ext cx="1745166" cy="8530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OPEN</a:t>
            </a:r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140B3E0B-93D1-486C-8AAA-B26737A8BDCA}"/>
              </a:ext>
            </a:extLst>
          </p:cNvPr>
          <p:cNvSpPr/>
          <p:nvPr/>
        </p:nvSpPr>
        <p:spPr>
          <a:xfrm>
            <a:off x="3458736" y="2732050"/>
            <a:ext cx="1745166" cy="8530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STATUS A</a:t>
            </a:r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id="{CAB464B7-7BF6-46C1-9A5F-220207EECEED}"/>
              </a:ext>
            </a:extLst>
          </p:cNvPr>
          <p:cNvSpPr/>
          <p:nvPr/>
        </p:nvSpPr>
        <p:spPr>
          <a:xfrm>
            <a:off x="3458736" y="3904787"/>
            <a:ext cx="1745166" cy="8530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STATUS B</a:t>
            </a:r>
          </a:p>
        </p:txBody>
      </p:sp>
      <p:sp>
        <p:nvSpPr>
          <p:cNvPr id="14" name="Prostokąt 13">
            <a:extLst>
              <a:ext uri="{FF2B5EF4-FFF2-40B4-BE49-F238E27FC236}">
                <a16:creationId xmlns:a16="http://schemas.microsoft.com/office/drawing/2014/main" id="{6E1F1588-D0FD-4823-B988-4FA654973D83}"/>
              </a:ext>
            </a:extLst>
          </p:cNvPr>
          <p:cNvSpPr/>
          <p:nvPr/>
        </p:nvSpPr>
        <p:spPr>
          <a:xfrm>
            <a:off x="3458736" y="5087746"/>
            <a:ext cx="1745166" cy="8530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STATUS C</a:t>
            </a:r>
          </a:p>
        </p:txBody>
      </p:sp>
      <p:sp>
        <p:nvSpPr>
          <p:cNvPr id="15" name="Strzałka: w prawo 14">
            <a:extLst>
              <a:ext uri="{FF2B5EF4-FFF2-40B4-BE49-F238E27FC236}">
                <a16:creationId xmlns:a16="http://schemas.microsoft.com/office/drawing/2014/main" id="{031933B5-8AB4-4E8E-97AE-6618BF25802D}"/>
              </a:ext>
            </a:extLst>
          </p:cNvPr>
          <p:cNvSpPr/>
          <p:nvPr/>
        </p:nvSpPr>
        <p:spPr>
          <a:xfrm>
            <a:off x="2681868" y="4103650"/>
            <a:ext cx="551986" cy="54641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6" name="Strzałka: w prawo 15">
            <a:extLst>
              <a:ext uri="{FF2B5EF4-FFF2-40B4-BE49-F238E27FC236}">
                <a16:creationId xmlns:a16="http://schemas.microsoft.com/office/drawing/2014/main" id="{3A0A0E4B-3FDD-4A9C-9B00-8FB0FBF5CA5F}"/>
              </a:ext>
            </a:extLst>
          </p:cNvPr>
          <p:cNvSpPr/>
          <p:nvPr/>
        </p:nvSpPr>
        <p:spPr>
          <a:xfrm>
            <a:off x="5394866" y="4103650"/>
            <a:ext cx="551986" cy="54641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7" name="Strzałka: w prawo 16">
            <a:extLst>
              <a:ext uri="{FF2B5EF4-FFF2-40B4-BE49-F238E27FC236}">
                <a16:creationId xmlns:a16="http://schemas.microsoft.com/office/drawing/2014/main" id="{8BEE53E8-A216-4BC0-8053-83DA3C531F26}"/>
              </a:ext>
            </a:extLst>
          </p:cNvPr>
          <p:cNvSpPr/>
          <p:nvPr/>
        </p:nvSpPr>
        <p:spPr>
          <a:xfrm>
            <a:off x="8152005" y="4058115"/>
            <a:ext cx="551986" cy="54641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8" name="Prostokąt 17">
            <a:extLst>
              <a:ext uri="{FF2B5EF4-FFF2-40B4-BE49-F238E27FC236}">
                <a16:creationId xmlns:a16="http://schemas.microsoft.com/office/drawing/2014/main" id="{86B00E87-CC83-443E-A36F-E255064807BB}"/>
              </a:ext>
            </a:extLst>
          </p:cNvPr>
          <p:cNvSpPr/>
          <p:nvPr/>
        </p:nvSpPr>
        <p:spPr>
          <a:xfrm>
            <a:off x="6245150" y="3903858"/>
            <a:ext cx="1745166" cy="8530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MID-STATUS</a:t>
            </a:r>
          </a:p>
        </p:txBody>
      </p:sp>
      <p:sp>
        <p:nvSpPr>
          <p:cNvPr id="19" name="Prostokąt 18">
            <a:extLst>
              <a:ext uri="{FF2B5EF4-FFF2-40B4-BE49-F238E27FC236}">
                <a16:creationId xmlns:a16="http://schemas.microsoft.com/office/drawing/2014/main" id="{1ECEF3A8-6CA9-4FE8-A831-D3182A647783}"/>
              </a:ext>
            </a:extLst>
          </p:cNvPr>
          <p:cNvSpPr/>
          <p:nvPr/>
        </p:nvSpPr>
        <p:spPr>
          <a:xfrm>
            <a:off x="8933985" y="4517175"/>
            <a:ext cx="1745166" cy="8530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REJECTED</a:t>
            </a:r>
          </a:p>
        </p:txBody>
      </p:sp>
      <p:sp>
        <p:nvSpPr>
          <p:cNvPr id="20" name="Prostokąt 19">
            <a:extLst>
              <a:ext uri="{FF2B5EF4-FFF2-40B4-BE49-F238E27FC236}">
                <a16:creationId xmlns:a16="http://schemas.microsoft.com/office/drawing/2014/main" id="{94675EB9-2C7F-427A-AD78-6C37CC3001DE}"/>
              </a:ext>
            </a:extLst>
          </p:cNvPr>
          <p:cNvSpPr/>
          <p:nvPr/>
        </p:nvSpPr>
        <p:spPr>
          <a:xfrm>
            <a:off x="8923763" y="3345367"/>
            <a:ext cx="1745166" cy="8530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CLOSED</a:t>
            </a:r>
          </a:p>
        </p:txBody>
      </p:sp>
      <p:sp>
        <p:nvSpPr>
          <p:cNvPr id="23" name="Prostokąt 22">
            <a:extLst>
              <a:ext uri="{FF2B5EF4-FFF2-40B4-BE49-F238E27FC236}">
                <a16:creationId xmlns:a16="http://schemas.microsoft.com/office/drawing/2014/main" id="{6BECA41F-81EC-451D-9B16-45AB6E8D2BE8}"/>
              </a:ext>
            </a:extLst>
          </p:cNvPr>
          <p:cNvSpPr/>
          <p:nvPr/>
        </p:nvSpPr>
        <p:spPr>
          <a:xfrm>
            <a:off x="440473" y="2447693"/>
            <a:ext cx="10733049" cy="4192858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4" name="pole tekstowe 23">
            <a:extLst>
              <a:ext uri="{FF2B5EF4-FFF2-40B4-BE49-F238E27FC236}">
                <a16:creationId xmlns:a16="http://schemas.microsoft.com/office/drawing/2014/main" id="{58192288-7C61-4C31-92E7-A0E264D3ECFD}"/>
              </a:ext>
            </a:extLst>
          </p:cNvPr>
          <p:cNvSpPr txBox="1"/>
          <p:nvPr/>
        </p:nvSpPr>
        <p:spPr>
          <a:xfrm>
            <a:off x="6380239" y="2454303"/>
            <a:ext cx="13383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WORKFLOW</a:t>
            </a:r>
          </a:p>
        </p:txBody>
      </p:sp>
      <p:sp>
        <p:nvSpPr>
          <p:cNvPr id="25" name="pole tekstowe 24">
            <a:extLst>
              <a:ext uri="{FF2B5EF4-FFF2-40B4-BE49-F238E27FC236}">
                <a16:creationId xmlns:a16="http://schemas.microsoft.com/office/drawing/2014/main" id="{02E2DA53-787F-4E6B-AF82-E7371B5E2F0D}"/>
              </a:ext>
            </a:extLst>
          </p:cNvPr>
          <p:cNvSpPr txBox="1"/>
          <p:nvPr/>
        </p:nvSpPr>
        <p:spPr>
          <a:xfrm>
            <a:off x="6380239" y="792253"/>
            <a:ext cx="2501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/>
              <a:t>LINEAR</a:t>
            </a:r>
          </a:p>
        </p:txBody>
      </p:sp>
      <p:sp>
        <p:nvSpPr>
          <p:cNvPr id="26" name="Prostokąt 25">
            <a:extLst>
              <a:ext uri="{FF2B5EF4-FFF2-40B4-BE49-F238E27FC236}">
                <a16:creationId xmlns:a16="http://schemas.microsoft.com/office/drawing/2014/main" id="{B6E7AC11-0DC6-4A91-B23B-76838DE7D2CE}"/>
              </a:ext>
            </a:extLst>
          </p:cNvPr>
          <p:cNvSpPr/>
          <p:nvPr/>
        </p:nvSpPr>
        <p:spPr>
          <a:xfrm>
            <a:off x="3458736" y="2731121"/>
            <a:ext cx="1745166" cy="8530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STATUS A</a:t>
            </a:r>
          </a:p>
        </p:txBody>
      </p:sp>
      <p:sp>
        <p:nvSpPr>
          <p:cNvPr id="27" name="Prostokąt 26">
            <a:extLst>
              <a:ext uri="{FF2B5EF4-FFF2-40B4-BE49-F238E27FC236}">
                <a16:creationId xmlns:a16="http://schemas.microsoft.com/office/drawing/2014/main" id="{819709CF-C89E-4443-94ED-7D4DAD296A1F}"/>
              </a:ext>
            </a:extLst>
          </p:cNvPr>
          <p:cNvSpPr/>
          <p:nvPr/>
        </p:nvSpPr>
        <p:spPr>
          <a:xfrm>
            <a:off x="3458736" y="3903858"/>
            <a:ext cx="1745166" cy="8530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STATUS B</a:t>
            </a:r>
          </a:p>
        </p:txBody>
      </p:sp>
    </p:spTree>
    <p:extLst>
      <p:ext uri="{BB962C8B-B14F-4D97-AF65-F5344CB8AC3E}">
        <p14:creationId xmlns:p14="http://schemas.microsoft.com/office/powerpoint/2010/main" val="22694473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>
            <a:extLst>
              <a:ext uri="{FF2B5EF4-FFF2-40B4-BE49-F238E27FC236}">
                <a16:creationId xmlns:a16="http://schemas.microsoft.com/office/drawing/2014/main" id="{B7394FA0-8F1F-4F2E-8AAE-9361E34A952C}"/>
              </a:ext>
            </a:extLst>
          </p:cNvPr>
          <p:cNvSpPr/>
          <p:nvPr/>
        </p:nvSpPr>
        <p:spPr>
          <a:xfrm>
            <a:off x="3458736" y="3877839"/>
            <a:ext cx="1745166" cy="8530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STATUS C</a:t>
            </a:r>
          </a:p>
        </p:txBody>
      </p:sp>
      <p:sp>
        <p:nvSpPr>
          <p:cNvPr id="5" name="Strzałka: w prawo 4">
            <a:extLst>
              <a:ext uri="{FF2B5EF4-FFF2-40B4-BE49-F238E27FC236}">
                <a16:creationId xmlns:a16="http://schemas.microsoft.com/office/drawing/2014/main" id="{F8A017CB-E009-4BB7-9039-4A00CA9E5ED1}"/>
              </a:ext>
            </a:extLst>
          </p:cNvPr>
          <p:cNvSpPr/>
          <p:nvPr/>
        </p:nvSpPr>
        <p:spPr>
          <a:xfrm>
            <a:off x="5394866" y="4103650"/>
            <a:ext cx="551986" cy="54641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B3F947C4-1437-469C-B666-8EDB18259EF1}"/>
              </a:ext>
            </a:extLst>
          </p:cNvPr>
          <p:cNvSpPr/>
          <p:nvPr/>
        </p:nvSpPr>
        <p:spPr>
          <a:xfrm>
            <a:off x="6196360" y="3947533"/>
            <a:ext cx="1745166" cy="8530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CLOSED</a:t>
            </a:r>
          </a:p>
        </p:txBody>
      </p:sp>
      <p:sp>
        <p:nvSpPr>
          <p:cNvPr id="8" name="Prostokąt 7">
            <a:extLst>
              <a:ext uri="{FF2B5EF4-FFF2-40B4-BE49-F238E27FC236}">
                <a16:creationId xmlns:a16="http://schemas.microsoft.com/office/drawing/2014/main" id="{5019A332-09E3-4245-8FEA-4FA9D05333AD}"/>
              </a:ext>
            </a:extLst>
          </p:cNvPr>
          <p:cNvSpPr/>
          <p:nvPr/>
        </p:nvSpPr>
        <p:spPr>
          <a:xfrm>
            <a:off x="3458736" y="1342794"/>
            <a:ext cx="1745166" cy="8530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STATUS A</a:t>
            </a:r>
          </a:p>
        </p:txBody>
      </p:sp>
      <p:sp>
        <p:nvSpPr>
          <p:cNvPr id="9" name="Prostokąt 8">
            <a:extLst>
              <a:ext uri="{FF2B5EF4-FFF2-40B4-BE49-F238E27FC236}">
                <a16:creationId xmlns:a16="http://schemas.microsoft.com/office/drawing/2014/main" id="{599A544C-3BA1-47E1-830F-1B2B62EA24D0}"/>
              </a:ext>
            </a:extLst>
          </p:cNvPr>
          <p:cNvSpPr/>
          <p:nvPr/>
        </p:nvSpPr>
        <p:spPr>
          <a:xfrm>
            <a:off x="3458736" y="2575932"/>
            <a:ext cx="1745166" cy="8530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STATUS B</a:t>
            </a:r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C622E7B1-98F6-4903-BBF6-DCBBBE4860CD}"/>
              </a:ext>
            </a:extLst>
          </p:cNvPr>
          <p:cNvSpPr/>
          <p:nvPr/>
        </p:nvSpPr>
        <p:spPr>
          <a:xfrm>
            <a:off x="662568" y="3947533"/>
            <a:ext cx="1745166" cy="8530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OPEN</a:t>
            </a:r>
          </a:p>
        </p:txBody>
      </p:sp>
      <p:sp>
        <p:nvSpPr>
          <p:cNvPr id="11" name="Strzałka: w prawo 10">
            <a:extLst>
              <a:ext uri="{FF2B5EF4-FFF2-40B4-BE49-F238E27FC236}">
                <a16:creationId xmlns:a16="http://schemas.microsoft.com/office/drawing/2014/main" id="{5DF09BDC-52D5-4A6F-BB4A-C8A21C87D22F}"/>
              </a:ext>
            </a:extLst>
          </p:cNvPr>
          <p:cNvSpPr/>
          <p:nvPr/>
        </p:nvSpPr>
        <p:spPr>
          <a:xfrm>
            <a:off x="2681868" y="4103650"/>
            <a:ext cx="551986" cy="54641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A083D6A1-0D81-44CC-861A-6F57E41EC943}"/>
              </a:ext>
            </a:extLst>
          </p:cNvPr>
          <p:cNvSpPr/>
          <p:nvPr/>
        </p:nvSpPr>
        <p:spPr>
          <a:xfrm>
            <a:off x="3458736" y="5256873"/>
            <a:ext cx="1745166" cy="8530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STATUS D</a:t>
            </a:r>
          </a:p>
        </p:txBody>
      </p:sp>
    </p:spTree>
    <p:extLst>
      <p:ext uri="{BB962C8B-B14F-4D97-AF65-F5344CB8AC3E}">
        <p14:creationId xmlns:p14="http://schemas.microsoft.com/office/powerpoint/2010/main" val="4040961786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</Words>
  <Application>Microsoft Office PowerPoint</Application>
  <PresentationFormat>Panoramiczny</PresentationFormat>
  <Paragraphs>21</Paragraphs>
  <Slides>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Motyw pakietu Office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Marcin Tkaczyk</dc:creator>
  <cp:lastModifiedBy>Marcin Tkaczyk</cp:lastModifiedBy>
  <cp:revision>1</cp:revision>
  <dcterms:created xsi:type="dcterms:W3CDTF">2018-08-17T14:02:18Z</dcterms:created>
  <dcterms:modified xsi:type="dcterms:W3CDTF">2018-08-17T14:02:33Z</dcterms:modified>
</cp:coreProperties>
</file>